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C6C716-B16D-4BAD-8658-F039BEE53519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CCFF"/>
    <a:srgbClr val="CCFFCC"/>
    <a:srgbClr val="003300"/>
    <a:srgbClr val="744D26"/>
    <a:srgbClr val="FE0040"/>
    <a:srgbClr val="F8AC00"/>
    <a:srgbClr val="252323"/>
    <a:srgbClr val="47BFAC"/>
    <a:srgbClr val="044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26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EC58-7E28-4E0F-904A-EFF36636D6F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6C9E-C284-45FA-9D51-8F14869F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9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EC58-7E28-4E0F-904A-EFF36636D6F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6C9E-C284-45FA-9D51-8F14869F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6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EC58-7E28-4E0F-904A-EFF36636D6F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6C9E-C284-45FA-9D51-8F14869F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EC58-7E28-4E0F-904A-EFF36636D6F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6C9E-C284-45FA-9D51-8F14869F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7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EC58-7E28-4E0F-904A-EFF36636D6F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6C9E-C284-45FA-9D51-8F14869F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3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EC58-7E28-4E0F-904A-EFF36636D6F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6C9E-C284-45FA-9D51-8F14869F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2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EC58-7E28-4E0F-904A-EFF36636D6F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6C9E-C284-45FA-9D51-8F14869F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EC58-7E28-4E0F-904A-EFF36636D6F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6C9E-C284-45FA-9D51-8F14869F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6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EC58-7E28-4E0F-904A-EFF36636D6F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6C9E-C284-45FA-9D51-8F14869F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EC58-7E28-4E0F-904A-EFF36636D6F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6C9E-C284-45FA-9D51-8F14869F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3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EC58-7E28-4E0F-904A-EFF36636D6F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6C9E-C284-45FA-9D51-8F14869F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3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DEC58-7E28-4E0F-904A-EFF36636D6F1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D6C9E-C284-45FA-9D51-8F14869F1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698" y="7728119"/>
            <a:ext cx="6700603" cy="132343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thaiDi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	</a:t>
            </a:r>
            <a:r>
              <a:rPr lang="th-TH" altLang="th-TH" sz="1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เมื่อวันที่ </a:t>
            </a:r>
            <a:r>
              <a:rPr lang="th-TH" altLang="th-TH" sz="1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4 สิงหาคม </a:t>
            </a:r>
            <a:r>
              <a:rPr lang="th-TH" altLang="th-TH" sz="1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2565  นายยุทธนา พูลพิพัฒน์ </a:t>
            </a:r>
            <a:r>
              <a:rPr lang="th-TH" altLang="th-TH" sz="1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ผู้อำนวยการสำนักงาน</a:t>
            </a:r>
            <a:r>
              <a:rPr lang="th-TH" altLang="th-TH" sz="1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ศุลกากร      ภาค</a:t>
            </a:r>
            <a:r>
              <a:rPr lang="th-TH" altLang="th-TH" sz="1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ที่ 4  </a:t>
            </a:r>
            <a:r>
              <a:rPr lang="th-TH" altLang="th-TH" sz="1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และเจ้าหน้าที่ </a:t>
            </a:r>
            <a:r>
              <a:rPr lang="th-TH" altLang="th-TH" sz="1600" b="1" dirty="0" err="1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ศภ</a:t>
            </a:r>
            <a:r>
              <a:rPr lang="th-TH" altLang="th-TH" sz="1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.4 มอบเครื่องคอมพิวเตอร์ที่ไม่ใช้ในราชการแล้วให้แก่โรงเรียนวัดสามกอง </a:t>
            </a:r>
            <a:r>
              <a:rPr lang="th-TH" altLang="th-TH" sz="1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โรงเรียนบ้าน</a:t>
            </a:r>
            <a:r>
              <a:rPr lang="th-TH" altLang="th-TH" sz="1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บ่ออิฐ ตำบลเกาะแต้ว อำเภอเมืองสงขลา จังหวัดสงขลา และโรงเรียนวัดแช่ม</a:t>
            </a:r>
            <a:r>
              <a:rPr lang="th-TH" altLang="th-TH" sz="1600" b="1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อุทิศ </a:t>
            </a:r>
            <a:r>
              <a:rPr lang="th-TH" altLang="th-TH" sz="1600" b="1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ตำบล     เขา</a:t>
            </a:r>
            <a:r>
              <a:rPr lang="th-TH" altLang="th-TH" sz="1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รูป</a:t>
            </a:r>
            <a:r>
              <a:rPr lang="th-TH" altLang="th-TH" sz="1600" b="1" dirty="0">
                <a:latin typeface="TH NiramitIT๙" panose="02000506000000020004" pitchFamily="2" charset="-34"/>
                <a:cs typeface="TH NiramitIT๙" panose="02000506000000020004" pitchFamily="2" charset="-34"/>
              </a:rPr>
              <a:t>ช้าง อำเภอเมืองสงขลา จังหวัดสงขลา เพื่อร่วม</a:t>
            </a:r>
            <a:r>
              <a:rPr lang="th-TH" altLang="th-TH" sz="1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สนับสนุนการศึกษาแก่โรงเรียนที่ยังขาด</a:t>
            </a:r>
            <a:r>
              <a:rPr lang="th-TH" altLang="th-TH" sz="1600" b="1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แคลน</a:t>
            </a:r>
            <a:r>
              <a:rPr lang="th-TH" altLang="th-TH" sz="1600" b="1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สื่อ   การ</a:t>
            </a:r>
            <a:r>
              <a:rPr lang="th-TH" altLang="th-TH" sz="1600" b="1" dirty="0" smtClean="0">
                <a:latin typeface="TH NiramitIT๙" panose="02000506000000020004" pitchFamily="2" charset="-34"/>
                <a:cs typeface="TH NiramitIT๙" panose="02000506000000020004" pitchFamily="2" charset="-34"/>
              </a:rPr>
              <a:t>เรียนการสอน  โดยมีผู้แทนจากโรงเรียนทั้งสามแห่งรับมอบอุปกรณ์ดังกล่าว</a:t>
            </a:r>
            <a:endParaRPr lang="th-TH" sz="1600" b="1" spc="-30" dirty="0">
              <a:solidFill>
                <a:srgbClr val="003300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6858000" cy="1712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75ED9F-5394-4345-A6E4-F96AE626DC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5" b="38431"/>
          <a:stretch/>
        </p:blipFill>
        <p:spPr>
          <a:xfrm>
            <a:off x="0" y="9231441"/>
            <a:ext cx="6858000" cy="3597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75ED9F-5394-4345-A6E4-F96AE626DC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63" b="11076"/>
          <a:stretch/>
        </p:blipFill>
        <p:spPr>
          <a:xfrm>
            <a:off x="0" y="9591206"/>
            <a:ext cx="6858000" cy="314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2452" r="12083" b="8905"/>
          <a:stretch/>
        </p:blipFill>
        <p:spPr>
          <a:xfrm>
            <a:off x="1538287" y="1964946"/>
            <a:ext cx="3782882" cy="2952684"/>
          </a:xfrm>
          <a:prstGeom prst="rect">
            <a:avLst/>
          </a:prstGeom>
          <a:effectLst>
            <a:glow rad="228600">
              <a:schemeClr val="accent6">
                <a:lumMod val="50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11201" r="16111" b="7655"/>
          <a:stretch/>
        </p:blipFill>
        <p:spPr>
          <a:xfrm>
            <a:off x="4057650" y="5387926"/>
            <a:ext cx="2486490" cy="20193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t="29348" r="17361" b="6821"/>
          <a:stretch/>
        </p:blipFill>
        <p:spPr>
          <a:xfrm>
            <a:off x="361950" y="5418406"/>
            <a:ext cx="2762249" cy="19888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085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0</Words>
  <Application>Microsoft Office PowerPoint</Application>
  <PresentationFormat>A4 Paper (210x297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NiramitIT๙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KawinthraP</dc:creator>
  <cp:lastModifiedBy>PATHAMA POLMAI</cp:lastModifiedBy>
  <cp:revision>56</cp:revision>
  <dcterms:created xsi:type="dcterms:W3CDTF">2021-10-08T14:20:20Z</dcterms:created>
  <dcterms:modified xsi:type="dcterms:W3CDTF">2022-08-09T08:43:21Z</dcterms:modified>
</cp:coreProperties>
</file>